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89" r:id="rId2"/>
    <p:sldId id="262" r:id="rId3"/>
    <p:sldId id="355" r:id="rId4"/>
    <p:sldId id="346" r:id="rId5"/>
    <p:sldId id="371" r:id="rId6"/>
    <p:sldId id="378" r:id="rId7"/>
    <p:sldId id="373" r:id="rId8"/>
    <p:sldId id="383" r:id="rId9"/>
    <p:sldId id="380" r:id="rId10"/>
    <p:sldId id="381" r:id="rId11"/>
    <p:sldId id="372" r:id="rId12"/>
    <p:sldId id="374" r:id="rId13"/>
    <p:sldId id="375" r:id="rId14"/>
    <p:sldId id="376" r:id="rId15"/>
    <p:sldId id="384" r:id="rId16"/>
    <p:sldId id="357" r:id="rId17"/>
    <p:sldId id="288" r:id="rId18"/>
    <p:sldId id="382" r:id="rId19"/>
    <p:sldId id="259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0000FF"/>
    <a:srgbClr val="358FFD"/>
    <a:srgbClr val="3366FF"/>
    <a:srgbClr val="D07550"/>
    <a:srgbClr val="D3804D"/>
    <a:srgbClr val="6CB46F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D0F65-FF67-43A9-96BD-8DFF08C133AC}" type="datetimeFigureOut">
              <a:rPr lang="en-US" smtClean="0"/>
              <a:pPr/>
              <a:t>4/21/2018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C2EBC-2018-4C8F-86D9-278FE2A73C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by Stan 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8CC-7005-D942-90F4-E193861CD0A7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Art by Stan Stein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8CC-7005-D942-90F4-E193861CD0A7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Art</a:t>
            </a:r>
            <a:r>
              <a:rPr lang="en-US" baseline="0" dirty="0" smtClean="0"/>
              <a:t> by Jerry Allison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8CC-7005-D942-90F4-E193861CD0A7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Art</a:t>
            </a:r>
            <a:r>
              <a:rPr lang="en-US" baseline="0" dirty="0" smtClean="0"/>
              <a:t> by Jerry Allison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8CC-7005-D942-90F4-E193861CD0A7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Art by Stan Stein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AF98CC-7005-D942-90F4-E193861CD0A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D7A106-7B23-478E-937B-36B971FC5665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7A6FA-D14C-4518-A661-3CB9E7BC0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A32EBA-9F2D-492D-9853-7ADAA6EC5133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8711C-FD4C-4534-A869-62C0BAAEC1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AC5C12-4EB7-4024-AB6B-F01280826EE2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E1BF0-1D2B-42B4-8334-DD1974CE06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229"/>
            <a:ext cx="9144000" cy="936390"/>
          </a:xfrm>
          <a:solidFill>
            <a:schemeClr val="bg1">
              <a:alpha val="50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>
            <a:normAutofit/>
          </a:bodyPr>
          <a:lstStyle>
            <a:lvl1pPr>
              <a:defRPr sz="4800" b="1">
                <a:solidFill>
                  <a:srgbClr val="00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0C1D-073E-DF4E-97C8-4131AE30DD4F}" type="datetimeFigureOut">
              <a:rPr lang="en-US" smtClean="0"/>
              <a:pPr/>
              <a:t>4/21/2018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69BC7-CCA3-8C4A-A67E-0AF241A4CD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90D7547-902E-46E8-A923-D91F0501358C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4EA6D-A1EC-40DD-BCB7-8D83299D4E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A8B03-D6AD-4616-B4E4-278B6FEEC5D8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5A8F38-9650-4C87-9630-BC41C79C42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9CB674-23E1-4D6C-A781-860993BEF4C0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DEF40-2E15-4745-9A3C-9BCDA81123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81CF9B-4AB9-4486-B1E3-B31B21EF5698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7BF00B-525A-449B-ACC3-9FB4898D3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78F28C-3A5F-4997-9F7E-898C32E6A629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5CE93-684B-43D7-B6FD-8241F74BBA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F87113-C68F-4D11-AADA-1DE243D3314C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77E67D-F7A4-4C44-AFFE-6F6C4BC26C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68C18F-09CB-4DC9-9C8B-B2224B72E405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CEB1B-689D-43FC-AA3A-0AEA6FAF57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63E585-0CB2-40B7-9583-BC2CB459897D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CA8B3-D880-4018-8A11-743BD9AFD2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54182B3-2547-4CFA-9684-45DEED6D7EBF}" type="datetimeFigureOut">
              <a:rPr lang="en-US"/>
              <a:pPr/>
              <a:t>4/21/2018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78765C3E-C704-4C5F-B475-14B5659452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MS PGothic" pitchFamily="34" charset="-128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charset="0"/>
          <a:ea typeface="ＭＳ Ｐゴシック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t_Sinai_Stein_Backgrou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99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Tabernacle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0" y="1282604"/>
            <a:ext cx="9144000" cy="4834084"/>
            <a:chOff x="0" y="1282604"/>
            <a:chExt cx="9144000" cy="4834084"/>
          </a:xfrm>
        </p:grpSpPr>
        <p:pic>
          <p:nvPicPr>
            <p:cNvPr id="6" name="Picture 5" descr="Tabernacl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1282604"/>
              <a:ext cx="9144000" cy="4834084"/>
            </a:xfrm>
            <a:prstGeom prst="rect">
              <a:avLst/>
            </a:prstGeom>
            <a:solidFill>
              <a:srgbClr val="BE8142"/>
            </a:solidFill>
            <a:ln w="38100" cmpd="sng">
              <a:noFill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2796686" y="2792209"/>
              <a:ext cx="1096775" cy="584775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Laver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 rot="16200000" flipH="1">
              <a:off x="3286149" y="3314369"/>
              <a:ext cx="248076" cy="122297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1661354" y="3161539"/>
              <a:ext cx="1020600" cy="584775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Altar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03554" y="3622227"/>
              <a:ext cx="463410" cy="606837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349038" y="2124347"/>
              <a:ext cx="2049535" cy="584775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Lampstand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4373806" y="2608289"/>
              <a:ext cx="600042" cy="183922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447426" y="1357554"/>
              <a:ext cx="776175" cy="584775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Ark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H="1">
              <a:off x="6621351" y="1828800"/>
              <a:ext cx="184184" cy="779489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223601" y="3159599"/>
              <a:ext cx="1571451" cy="1077218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Altar Of</a:t>
              </a:r>
            </a:p>
            <a:p>
              <a:pPr algn="ctr"/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Incense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 flipV="1">
              <a:off x="6193867" y="3041619"/>
              <a:ext cx="1211274" cy="704695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189654" y="4320658"/>
              <a:ext cx="2624052" cy="584775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Table of Bread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894549" y="3562268"/>
              <a:ext cx="552877" cy="874243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352270" y="3983472"/>
              <a:ext cx="988604" cy="584775"/>
            </a:xfrm>
            <a:prstGeom prst="rect">
              <a:avLst/>
            </a:prstGeom>
            <a:noFill/>
            <a:effectLst>
              <a:outerShdw blurRad="152400" dist="25400" dir="3060000">
                <a:schemeClr val="bg1"/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Gate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16200000" flipH="1">
              <a:off x="761798" y="4498154"/>
              <a:ext cx="376279" cy="252993"/>
            </a:xfrm>
            <a:prstGeom prst="line">
              <a:avLst/>
            </a:prstGeom>
            <a:ln w="508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337663" y="1599893"/>
            <a:ext cx="814454" cy="584775"/>
          </a:xfrm>
          <a:prstGeom prst="rect">
            <a:avLst/>
          </a:prstGeom>
          <a:noFill/>
          <a:effectLst>
            <a:outerShdw blurRad="152400" dist="25400" dir="306000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rot="16200000" flipH="1">
            <a:off x="5646472" y="2147273"/>
            <a:ext cx="496154" cy="299318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7975" y="4977680"/>
            <a:ext cx="1172500" cy="584775"/>
          </a:xfrm>
          <a:prstGeom prst="rect">
            <a:avLst/>
          </a:prstGeom>
          <a:noFill/>
          <a:effectLst>
            <a:outerShdw blurRad="152400" dist="25400" dir="3060000">
              <a:schemeClr val="bg1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Fence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5337663" y="4812790"/>
            <a:ext cx="320153" cy="283866"/>
          </a:xfrm>
          <a:prstGeom prst="line">
            <a:avLst/>
          </a:prstGeom>
          <a:ln w="508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urtyard_Alli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-7229"/>
            <a:ext cx="9140825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24389" y="1643122"/>
            <a:ext cx="2364943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Laver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6200000" flipH="1">
            <a:off x="1659889" y="1920853"/>
            <a:ext cx="763040" cy="35747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69253" y="1243810"/>
            <a:ext cx="2288768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Bronze Altar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6200000" flipH="1">
            <a:off x="5264808" y="2302373"/>
            <a:ext cx="763040" cy="35747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17289" y="378671"/>
            <a:ext cx="2755306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Tabernacle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rot="16200000" flipH="1">
            <a:off x="7207439" y="924889"/>
            <a:ext cx="490223" cy="357478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le 2"/>
          <p:cNvSpPr txBox="1">
            <a:spLocks/>
          </p:cNvSpPr>
          <p:nvPr/>
        </p:nvSpPr>
        <p:spPr>
          <a:xfrm>
            <a:off x="0" y="5936105"/>
            <a:ext cx="9144000" cy="92189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The Courtyard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oly_Place_Alli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" y="1530"/>
            <a:ext cx="9140825" cy="6858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686746" y="1074889"/>
            <a:ext cx="422526" cy="505557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4444" y="610034"/>
            <a:ext cx="2049535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Lampstand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>
            <a:off x="2793966" y="2585125"/>
            <a:ext cx="829801" cy="284102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95792" y="1860713"/>
            <a:ext cx="2854436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Altar of Incense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8036494" y="3578177"/>
            <a:ext cx="709035" cy="245386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42644" y="2852481"/>
            <a:ext cx="2624052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Table of Bread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0" y="6115987"/>
            <a:ext cx="9144000" cy="7420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The Holy Place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837179" y="854439"/>
            <a:ext cx="1229496" cy="220450"/>
          </a:xfrm>
          <a:prstGeom prst="line">
            <a:avLst/>
          </a:prstGeom>
          <a:ln w="5080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036695" y="535084"/>
            <a:ext cx="814454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Veil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71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Most Holy Place</a:t>
            </a:r>
            <a:endParaRPr lang="en-US" dirty="0"/>
          </a:p>
        </p:txBody>
      </p:sp>
      <p:pic>
        <p:nvPicPr>
          <p:cNvPr id="4" name="Picture 3" descr="Ark.jpg"/>
          <p:cNvPicPr>
            <a:picLocks noChangeAspect="1"/>
          </p:cNvPicPr>
          <p:nvPr/>
        </p:nvPicPr>
        <p:blipFill>
          <a:blip r:embed="rId3"/>
          <a:srcRect b="1472"/>
          <a:stretch>
            <a:fillRect/>
          </a:stretch>
        </p:blipFill>
        <p:spPr>
          <a:xfrm>
            <a:off x="0" y="11683"/>
            <a:ext cx="9144000" cy="6861307"/>
          </a:xfrm>
          <a:prstGeom prst="rect">
            <a:avLst/>
          </a:prstGeom>
        </p:spPr>
      </p:pic>
      <p:pic>
        <p:nvPicPr>
          <p:cNvPr id="5" name="Picture 4" descr="Ark_Interi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3772" y="3188307"/>
            <a:ext cx="2559774" cy="1861561"/>
          </a:xfrm>
          <a:prstGeom prst="rect">
            <a:avLst/>
          </a:prstGeom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0" y="6115987"/>
            <a:ext cx="9144000" cy="74201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MS PGothic" pitchFamily="34" charset="-128"/>
                <a:cs typeface="ＭＳ Ｐゴシック" charset="0"/>
              </a:rPr>
              <a:t>The Most Holy Place</a:t>
            </a:r>
            <a:endParaRPr kumimoji="0" lang="en-US" sz="44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MS PGothic" pitchFamily="34" charset="-128"/>
              <a:cs typeface="ＭＳ Ｐゴシック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40" y="4615556"/>
            <a:ext cx="2220480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Aaron’s Rod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023417"/>
            <a:ext cx="2408032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Jar of Manna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98912" y="4519458"/>
            <a:ext cx="2463110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Stone Tablets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66186" y="1768679"/>
            <a:ext cx="2090637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Mercy Seat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1412" y="3718030"/>
            <a:ext cx="776175" cy="584775"/>
          </a:xfrm>
          <a:prstGeom prst="rect">
            <a:avLst/>
          </a:prstGeom>
          <a:noFill/>
          <a:effectLst>
            <a:outerShdw blurRad="203200" dist="38100" dir="2700000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Ark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 flipV="1">
            <a:off x="2053772" y="3480696"/>
            <a:ext cx="764536" cy="5447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218662" y="4594408"/>
            <a:ext cx="1286176" cy="3135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009372" y="4222778"/>
            <a:ext cx="764536" cy="5447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82716" y="2218544"/>
            <a:ext cx="643133" cy="961641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5875846" y="4025408"/>
            <a:ext cx="909449" cy="15676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286872" y="1497106"/>
            <a:ext cx="8561294" cy="4652684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reconciled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through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 sacrifice.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washed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through confession &amp; repentance of our sins.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enlightened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Holy Spirit living in us.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fed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God’s Word to know &amp; live the truth.</a:t>
            </a:r>
          </a:p>
          <a:p>
            <a:pPr marL="0" indent="0">
              <a:buNone/>
            </a:pP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</a:t>
            </a:r>
            <a:r>
              <a:rPr lang="en-US" sz="3600" i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prayerful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dependence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</a:t>
            </a:r>
            <a:r>
              <a:rPr lang="en-US" sz="3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work on our behalf.</a:t>
            </a:r>
          </a:p>
          <a:p>
            <a:pPr marL="0" indent="0" algn="ctr">
              <a:buNone/>
            </a:pP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8461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Pattern for Worship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199213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Came Near</a:t>
            </a:r>
            <a:endParaRPr lang="en-US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God</a:t>
                      </a:r>
                      <a:r>
                        <a:rPr lang="en-US" baseline="0" dirty="0" smtClean="0"/>
                        <a:t> Came 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74755" y="837200"/>
          <a:ext cx="8379501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8603"/>
                <a:gridCol w="2833141"/>
                <a:gridCol w="341775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God Came Near</a:t>
                      </a:r>
                      <a:endParaRPr lang="en-US" sz="5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32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Us Near to God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God Near to Us</a:t>
                      </a:r>
                      <a:endParaRPr lang="en-US" sz="3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Old Testament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Blood</a:t>
                      </a:r>
                      <a:r>
                        <a:rPr lang="en-US" sz="3200" baseline="0" dirty="0" smtClean="0"/>
                        <a:t> of Animals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Tabernacle/Temple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Gospels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Blood of Jesus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Jesus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(</a:t>
                      </a:r>
                      <a:r>
                        <a:rPr lang="en-US" sz="3200" dirty="0" smtClean="0"/>
                        <a:t>God </a:t>
                      </a:r>
                      <a:r>
                        <a:rPr lang="en-US" sz="3200" i="1" u="sng" dirty="0" smtClean="0"/>
                        <a:t>with</a:t>
                      </a:r>
                      <a:r>
                        <a:rPr lang="en-US" sz="3200" dirty="0" smtClean="0"/>
                        <a:t> us)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Acts to Jesus’ return</a:t>
                      </a:r>
                      <a:endParaRPr lang="en-US" sz="3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Blood of</a:t>
                      </a:r>
                      <a:r>
                        <a:rPr lang="en-US" sz="3200" baseline="0" dirty="0" smtClean="0"/>
                        <a:t> Jesus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Holy</a:t>
                      </a:r>
                      <a:r>
                        <a:rPr lang="en-US" sz="3200" baseline="0" dirty="0" smtClean="0"/>
                        <a:t> Spirit</a:t>
                      </a:r>
                    </a:p>
                    <a:p>
                      <a:pPr algn="ctr"/>
                      <a:r>
                        <a:rPr lang="en-US" sz="3200" baseline="0" dirty="0" smtClean="0"/>
                        <a:t>(God </a:t>
                      </a:r>
                      <a:r>
                        <a:rPr lang="en-US" sz="3200" i="1" u="sng" baseline="0" dirty="0" smtClean="0"/>
                        <a:t>in</a:t>
                      </a:r>
                      <a:r>
                        <a:rPr lang="en-US" sz="3200" baseline="0" dirty="0" smtClean="0"/>
                        <a:t> us)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" descr="gospel-illustration-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582" y="1325122"/>
            <a:ext cx="8681544" cy="35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0" y="5886003"/>
            <a:ext cx="914399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LifeIn6Words.com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46770" y="2258703"/>
            <a:ext cx="574675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Came Near</a:t>
            </a:r>
            <a:endParaRPr lang="en-US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25:1-9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1"/>
          <p:cNvSpPr txBox="1">
            <a:spLocks noChangeArrowheads="1"/>
          </p:cNvSpPr>
          <p:nvPr/>
        </p:nvSpPr>
        <p:spPr bwMode="auto">
          <a:xfrm>
            <a:off x="1746770" y="2258703"/>
            <a:ext cx="5746750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Came Near</a:t>
            </a:r>
            <a:endParaRPr lang="en-US" sz="6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</a:t>
            </a: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25:1-9</a:t>
            </a:r>
            <a:endParaRPr lang="en-U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40960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Story So Far…</a:t>
            </a:r>
          </a:p>
          <a:p>
            <a:pPr algn="ctr"/>
            <a:endParaRPr lang="en-US" u="sng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Creation (Gen. 1-2)</a:t>
            </a: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Adam/Fall (Gen. 3-5)</a:t>
            </a: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Noah/Flood (Gen. 6-10)</a:t>
            </a: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(Gen. 11-25)</a:t>
            </a: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 (Gen. 26-27)</a:t>
            </a: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Jacob/Joseph/Egypt (Gen. 28-50)</a:t>
            </a:r>
            <a:endParaRPr lang="en-US" sz="4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Slavery/Moses/Exodus (Ex. 1-12)</a:t>
            </a:r>
          </a:p>
          <a:p>
            <a:pPr marL="630238" indent="-404813">
              <a:buFont typeface="Arial" pitchFamily="34" charset="0"/>
              <a:buChar char="•"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Desert/Laws/Covenant (Ex. 13-24)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79684" y="1828043"/>
            <a:ext cx="8244591" cy="3463487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 Lord said to Moses, </a:t>
            </a: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“Tell the Israelites to bring me an offering. You are to receive the offering for me from everyone whose heart prompts them to give.”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25:1-2 NIV</a:t>
            </a:r>
            <a:endParaRPr lang="en-US" sz="36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479684" y="1768083"/>
            <a:ext cx="8229601" cy="3598396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Then have them make a sanctuary for me, and I will dwell among them.</a:t>
            </a:r>
          </a:p>
          <a:p>
            <a:pPr marL="0" indent="0" algn="ctr">
              <a:buNone/>
            </a:pPr>
            <a:r>
              <a:rPr lang="en-US" sz="4000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Make this tabernacle and all its furnishings exactly like the pattern I will show you.”</a:t>
            </a:r>
          </a:p>
          <a:p>
            <a:pPr marL="0" indent="0" algn="ctr">
              <a:buNone/>
            </a:pPr>
            <a:r>
              <a:rPr lang="en-U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Exodus 25:8-9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99" y="1094283"/>
            <a:ext cx="9032508" cy="464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240367" y="3466994"/>
            <a:ext cx="3312826" cy="169388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Courtyard     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65158" y="4020011"/>
            <a:ext cx="1046812" cy="644577"/>
          </a:xfrm>
          <a:prstGeom prst="rec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Tabernacle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2"/>
          <p:cNvGrpSpPr/>
          <p:nvPr/>
        </p:nvGrpSpPr>
        <p:grpSpPr>
          <a:xfrm>
            <a:off x="0" y="1267286"/>
            <a:ext cx="9144000" cy="4841876"/>
            <a:chOff x="0" y="1267286"/>
            <a:chExt cx="9144000" cy="4841876"/>
          </a:xfrm>
        </p:grpSpPr>
        <p:pic>
          <p:nvPicPr>
            <p:cNvPr id="42" name="Picture 41" descr="layout_no_text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267286"/>
              <a:ext cx="9144000" cy="484187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921000" y="5455343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Gad</a:t>
              </a:r>
            </a:p>
            <a:p>
              <a:pPr algn="ctr"/>
              <a:r>
                <a:rPr lang="en-US" sz="1100" b="1" dirty="0" smtClean="0"/>
                <a:t>45,650</a:t>
              </a:r>
              <a:endParaRPr lang="en-US" sz="1100" b="1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064000" y="5392299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Simeon</a:t>
              </a:r>
            </a:p>
            <a:p>
              <a:pPr algn="ctr"/>
              <a:r>
                <a:rPr lang="en-US" sz="1100" b="1" dirty="0" smtClean="0"/>
                <a:t>59,300</a:t>
              </a:r>
              <a:endParaRPr lang="en-US" sz="11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228167" y="5392299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Reuben</a:t>
              </a:r>
            </a:p>
            <a:p>
              <a:pPr algn="ctr"/>
              <a:r>
                <a:rPr lang="en-US" sz="1100" b="1" dirty="0" smtClean="0"/>
                <a:t>46,500</a:t>
              </a:r>
              <a:endParaRPr lang="en-US" sz="11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48600" y="4151480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Zebulun</a:t>
              </a:r>
            </a:p>
            <a:p>
              <a:pPr algn="ctr"/>
              <a:r>
                <a:rPr lang="en-US" sz="1100" b="1" dirty="0" smtClean="0"/>
                <a:t>57,400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848600" y="3425210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Judah</a:t>
              </a:r>
            </a:p>
            <a:p>
              <a:pPr algn="ctr"/>
              <a:r>
                <a:rPr lang="en-US" sz="1100" b="1" dirty="0" smtClean="0"/>
                <a:t>74,600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48600" y="2751214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Issachar</a:t>
              </a:r>
            </a:p>
            <a:p>
              <a:pPr algn="ctr"/>
              <a:r>
                <a:rPr lang="en-US" sz="1100" b="1" dirty="0" smtClean="0"/>
                <a:t>54,400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28167" y="1472738"/>
              <a:ext cx="99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Dan</a:t>
              </a:r>
            </a:p>
            <a:p>
              <a:pPr algn="ctr"/>
              <a:r>
                <a:rPr lang="en-US" sz="1100" b="1" dirty="0" smtClean="0"/>
                <a:t>62,700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064000" y="1382798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Asher</a:t>
              </a:r>
            </a:p>
            <a:p>
              <a:pPr algn="ctr"/>
              <a:r>
                <a:rPr lang="en-US" sz="1100" b="1" dirty="0" smtClean="0"/>
                <a:t>41,500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921000" y="1392311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Naphtali</a:t>
              </a:r>
            </a:p>
            <a:p>
              <a:pPr algn="ctr"/>
              <a:r>
                <a:rPr lang="en-US" sz="1100" b="1" dirty="0" smtClean="0"/>
                <a:t>53,400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59833" y="2713117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Ephraim</a:t>
              </a:r>
            </a:p>
            <a:p>
              <a:pPr algn="ctr"/>
              <a:r>
                <a:rPr lang="en-US" sz="1100" b="1" dirty="0" smtClean="0"/>
                <a:t>40,500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9833" y="3390494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Manasseh</a:t>
              </a:r>
            </a:p>
            <a:p>
              <a:pPr algn="ctr"/>
              <a:r>
                <a:rPr lang="en-US" sz="1100" b="1" dirty="0" smtClean="0"/>
                <a:t>32,200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9833" y="4093177"/>
              <a:ext cx="9906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Tribe of Benjamin</a:t>
              </a:r>
            </a:p>
            <a:p>
              <a:pPr algn="ctr"/>
              <a:r>
                <a:rPr lang="en-US" sz="1100" b="1" dirty="0" smtClean="0"/>
                <a:t>35,400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6052" y="5346132"/>
              <a:ext cx="13377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1 cubit = 1 ½ feet or 46 centimeters</a:t>
              </a:r>
              <a:endParaRPr lang="en-US" sz="11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21000" y="1992475"/>
              <a:ext cx="32977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The families of Merai (Num. 3)</a:t>
              </a:r>
              <a:endParaRPr lang="en-US" sz="11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21000" y="5096821"/>
              <a:ext cx="329776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The families of Kohath (Num. 3)</a:t>
              </a:r>
              <a:endParaRPr lang="en-US" sz="11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16200000">
              <a:off x="292102" y="3550773"/>
              <a:ext cx="237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The families of Gershonites (Num. 3)</a:t>
              </a:r>
              <a:endParaRPr lang="en-US" sz="11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5400000">
              <a:off x="6498172" y="3653340"/>
              <a:ext cx="237913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Moses, Aaron, and Sons (Num. 3)</a:t>
              </a:r>
              <a:endParaRPr lang="en-US" sz="11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343150" y="2732167"/>
              <a:ext cx="11811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Most Holy Place with Ark of the Covenant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057650" y="2696609"/>
              <a:ext cx="1181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Holy Place with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97350" y="2862969"/>
              <a:ext cx="1181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Altar of Incense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028017" y="3051671"/>
              <a:ext cx="10964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Table of Bread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26467" y="3204071"/>
              <a:ext cx="9122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Lampstand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229100" y="4138780"/>
              <a:ext cx="924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Bronze Laver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14900" y="3811172"/>
              <a:ext cx="92498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 smtClean="0"/>
                <a:t>Bronze Altar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870201" y="4441035"/>
              <a:ext cx="60325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Veil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3253317" y="3952558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20 cubits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448984" y="3973727"/>
              <a:ext cx="8043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10 cubits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638550" y="2326619"/>
              <a:ext cx="18923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100 cubits (150 ft. or 46 m)</a:t>
              </a:r>
              <a:endParaRPr lang="en-US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 rot="16200000">
              <a:off x="1152796" y="3603958"/>
              <a:ext cx="174359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50 cubits (75 ft. or 23 m)</a:t>
              </a:r>
              <a:endParaRPr lang="en-US" sz="11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 rot="5400000">
              <a:off x="6382666" y="3655177"/>
              <a:ext cx="141170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 smtClean="0"/>
                <a:t>Entrance (20 cubits)</a:t>
              </a:r>
              <a:endParaRPr lang="en-US" sz="11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526443" y="1392311"/>
              <a:ext cx="292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774093" y="1798220"/>
              <a:ext cx="292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E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26443" y="2198652"/>
              <a:ext cx="29210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S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251074" y="1800765"/>
              <a:ext cx="33760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W</a:t>
              </a:r>
            </a:p>
          </p:txBody>
        </p:sp>
      </p:grpSp>
      <p:sp>
        <p:nvSpPr>
          <p:cNvPr id="41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Tribes Around the Tabernacle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963512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500,000 People at a Concert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963512"/>
            <a:ext cx="97535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500,000 People at a Concert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868442"/>
            <a:ext cx="9753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Tabernacle was surrounded by roughly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2,000,000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people plus their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tents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</a:t>
            </a:r>
            <a:r>
              <a:rPr 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livestock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3218</TotalTime>
  <Words>428</Words>
  <Application>Microsoft Office PowerPoint</Application>
  <PresentationFormat>On-screen Show (4:3)</PresentationFormat>
  <Paragraphs>131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Tribes Around the Tabernacle</vt:lpstr>
      <vt:lpstr>Slide 8</vt:lpstr>
      <vt:lpstr>Slide 9</vt:lpstr>
      <vt:lpstr>Slide 10</vt:lpstr>
      <vt:lpstr>The Tabernacle</vt:lpstr>
      <vt:lpstr>Slide 12</vt:lpstr>
      <vt:lpstr>Slide 13</vt:lpstr>
      <vt:lpstr>The Most Holy Place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RodEastman</cp:lastModifiedBy>
  <cp:revision>97</cp:revision>
  <dcterms:created xsi:type="dcterms:W3CDTF">2015-10-28T15:51:41Z</dcterms:created>
  <dcterms:modified xsi:type="dcterms:W3CDTF">2018-04-21T13:54:57Z</dcterms:modified>
</cp:coreProperties>
</file>